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 xmlns:p15="http://schemas.microsoft.com/office/powerpoint/2012/main" userId="Rose Malcolm" providerId="None"/>
      </p:ext>
    </p:extLst>
  </p:cmAuthor>
  <p:cmAuthor id="2" name="Rose Malcolm" initials="RM [2]" lastIdx="7" clrIdx="1">
    <p:extLst>
      <p:ext uri="{19B8F6BF-5375-455C-9EA6-DF929625EA0E}">
        <p15:presenceInfo xmlns="" xmlns:p15="http://schemas.microsoft.com/office/powerpoint/2012/main" userId="17c9fa32013483c0" providerId="Windows Live"/>
      </p:ext>
    </p:extLst>
  </p:cmAuthor>
  <p:cmAuthor id="3" name="Ramesh Sannareddy" initials="RS" lastIdx="7" clrIdx="2">
    <p:extLst>
      <p:ext uri="{19B8F6BF-5375-455C-9EA6-DF929625EA0E}">
        <p15:presenceInfo xmlns=""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7381" autoAdjust="0"/>
  </p:normalViewPr>
  <p:slideViewPr>
    <p:cSldViewPr snapToGrid="0" snapToObjects="1">
      <p:cViewPr>
        <p:scale>
          <a:sx n="95" d="100"/>
          <a:sy n="95" d="100"/>
        </p:scale>
        <p:origin x="-78" y="64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3/21/2023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3/21/2023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Shakur Abdul</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21st March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855453" y="1486343"/>
            <a:ext cx="5800635" cy="494086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https://github.com/cadbury17a/Applied-Data-Science-Capstone-SpaceX/blob/main/labs-jupyter-spacex-data_wrangling_jupyterlite.jupyterlite.ipynb</a:t>
            </a:r>
            <a:endParaRPr lang="en-US" dirty="0"/>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https://github.com/cadbury17a/Applied-Data-Science-Capstone-SpaceX/blob/main/EDA%20with%20Data%20Visualization.ipynb</a:t>
            </a:r>
            <a:endParaRPr lang="en-US" dirty="0"/>
          </a:p>
        </p:txBody>
      </p:sp>
      <p:pic>
        <p:nvPicPr>
          <p:cNvPr id="7" name="Picture 6">
            <a:extLst>
              <a:ext uri="{FF2B5EF4-FFF2-40B4-BE49-F238E27FC236}">
                <a16:creationId xmlns=""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a:rPr>
              <a:t>https://github.com/cadbury17a/Applied-Data-Science-Capstone-SpaceX/blob/main/EDA%20with%20SQL.ipynb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https://github.com/cadbury17a/Applied-Data-Science-Capstone-SpaceX/blob/main/spacex_dash_app.py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https://github.com/cadbury17a/Applied-Data-Science-Capstone-SpaceX/blob/main/Machine%20Learning%20Prediction.ipynb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 xmlns:p14="http://schemas.microsoft.com/office/powerpoint/2010/main" val="2068102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29142339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 xmlns:p14="http://schemas.microsoft.com/office/powerpoint/2010/main" val="389881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446314" y="452176"/>
            <a:ext cx="4145782"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 xmlns:p14="http://schemas.microsoft.com/office/powerpoint/2010/main" val="32362391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 xmlns:p14="http://schemas.microsoft.com/office/powerpoint/2010/main" val="328866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down)">
                                      <p:cBhvr>
                                        <p:cTn id="10" dur="500"/>
                                        <p:tgtEl>
                                          <p:spTgt spid="5">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down)">
                                      <p:cBhvr>
                                        <p:cTn id="13" dur="500"/>
                                        <p:tgtEl>
                                          <p:spTgt spid="5">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down)">
                                      <p:cBhvr>
                                        <p:cTn id="16" dur="500"/>
                                        <p:tgtEl>
                                          <p:spTgt spid="5">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down)">
                                      <p:cBhvr>
                                        <p:cTn id="19" dur="500"/>
                                        <p:tgtEl>
                                          <p:spTgt spid="5">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https://github.com/cadbury17a/Applied-Data-Science-Capstone-SpaceX/blob/main/Data%20Collection%20API.ipynb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https://github.com/cadbury17a/Applied-Data-Science-Capstone-SpaceX/blob/main/Data%20Collection%20with%20Web%20Scraping.ipynb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1409</TotalTime>
  <Words>1589</Words>
  <Application>Microsoft Office PowerPoint</Application>
  <PresentationFormat>Custom</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Windows</cp:lastModifiedBy>
  <cp:revision>12</cp:revision>
  <dcterms:created xsi:type="dcterms:W3CDTF">2021-04-29T18:58:34Z</dcterms:created>
  <dcterms:modified xsi:type="dcterms:W3CDTF">2023-03-21T17:04:03Z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